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57" r:id="rId3"/>
    <p:sldId id="260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09D31-D8FD-4D45-AFE5-0AA9FD5BC0DA}" type="datetimeFigureOut">
              <a:rPr lang="en-CA" smtClean="0"/>
              <a:t>4/16/23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A12BD-996E-4977-8226-8EA2CB384E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3423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A12BD-996E-4977-8226-8EA2CB384E8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9274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C3D15A6-370F-41AA-9322-869331307643}" type="datetimeFigureOut">
              <a:rPr lang="en-CA" smtClean="0"/>
              <a:t>4/16/23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4B4D7B2-4527-4D3A-89C4-C5724881161C}" type="slidenum">
              <a:rPr lang="en-CA" smtClean="0"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7412986" cy="30392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3897" y="476579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i="1" dirty="0">
                <a:latin typeface="Adobe Caslon Pro Bold" pitchFamily="18" charset="0"/>
                <a:ea typeface="Adobe Fan Heiti Std B" pitchFamily="34" charset="-128"/>
              </a:rPr>
              <a:t>Thank you to our sponsors!</a:t>
            </a:r>
          </a:p>
        </p:txBody>
      </p:sp>
    </p:spTree>
    <p:extLst>
      <p:ext uri="{BB962C8B-B14F-4D97-AF65-F5344CB8AC3E}">
        <p14:creationId xmlns:p14="http://schemas.microsoft.com/office/powerpoint/2010/main" val="418516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  <a:latin typeface="Adobe Caslon Pro Bold" pitchFamily="18" charset="0"/>
              </a:rPr>
              <a:t>BCIA </a:t>
            </a:r>
            <a:r>
              <a:rPr lang="en-CA" i="1" dirty="0">
                <a:solidFill>
                  <a:schemeClr val="tx1"/>
                </a:solidFill>
                <a:latin typeface="Adobe Caslon Pro Bold" pitchFamily="18" charset="0"/>
              </a:rPr>
              <a:t>thanks our </a:t>
            </a:r>
            <a:r>
              <a:rPr lang="en-CA" b="1" i="1" dirty="0">
                <a:solidFill>
                  <a:schemeClr val="tx1"/>
                </a:solidFill>
                <a:latin typeface="Adobe Caslon Pro Bold" pitchFamily="18" charset="0"/>
              </a:rPr>
              <a:t>Gold</a:t>
            </a:r>
            <a:r>
              <a:rPr lang="en-CA" i="1" dirty="0">
                <a:solidFill>
                  <a:schemeClr val="tx1"/>
                </a:solidFill>
                <a:latin typeface="Adobe Caslon Pro Bold" pitchFamily="18" charset="0"/>
              </a:rPr>
              <a:t> Sponsor</a:t>
            </a:r>
          </a:p>
        </p:txBody>
      </p:sp>
      <p:pic>
        <p:nvPicPr>
          <p:cNvPr id="3" name="Picture 2" descr="A green and black logo&#10;&#10;Description automatically generated with low confidence">
            <a:extLst>
              <a:ext uri="{FF2B5EF4-FFF2-40B4-BE49-F238E27FC236}">
                <a16:creationId xmlns:a16="http://schemas.microsoft.com/office/drawing/2014/main" id="{96BFDB0A-96D7-EAE4-1AD4-96AFA2AC14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645024"/>
            <a:ext cx="6871915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86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43811" y="1294637"/>
            <a:ext cx="8229600" cy="16359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solidFill>
                  <a:schemeClr val="tx2"/>
                </a:solidFill>
                <a:latin typeface="Adobe Caslon Pro Bold" pitchFamily="18" charset="0"/>
              </a:rPr>
              <a:t>BCIA</a:t>
            </a:r>
            <a:r>
              <a:rPr lang="en-CA" i="1" dirty="0">
                <a:solidFill>
                  <a:schemeClr val="tx2"/>
                </a:solidFill>
                <a:latin typeface="Adobe Caslon Pro Bold" pitchFamily="18" charset="0"/>
              </a:rPr>
              <a:t> thanks our </a:t>
            </a:r>
            <a:r>
              <a:rPr lang="en-CA" b="1" i="1" dirty="0">
                <a:solidFill>
                  <a:schemeClr val="tx2"/>
                </a:solidFill>
                <a:latin typeface="Adobe Caslon Pro Bold" pitchFamily="18" charset="0"/>
              </a:rPr>
              <a:t>Bronze</a:t>
            </a:r>
            <a:r>
              <a:rPr lang="en-CA" i="1" dirty="0">
                <a:solidFill>
                  <a:schemeClr val="tx2"/>
                </a:solidFill>
                <a:latin typeface="Adobe Caslon Pro Bold" pitchFamily="18" charset="0"/>
              </a:rPr>
              <a:t> Sponsors</a:t>
            </a:r>
          </a:p>
        </p:txBody>
      </p:sp>
      <p:pic>
        <p:nvPicPr>
          <p:cNvPr id="4" name="Picture 3" descr="A picture containing text, graphics, screenshot, graphic design&#10;&#10;Description automatically generated">
            <a:extLst>
              <a:ext uri="{FF2B5EF4-FFF2-40B4-BE49-F238E27FC236}">
                <a16:creationId xmlns:a16="http://schemas.microsoft.com/office/drawing/2014/main" id="{E686B354-A92B-E611-DCE6-20D30667CC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806325"/>
            <a:ext cx="6300192" cy="1514075"/>
          </a:xfrm>
          <a:prstGeom prst="rect">
            <a:avLst/>
          </a:prstGeom>
        </p:spPr>
      </p:pic>
      <p:pic>
        <p:nvPicPr>
          <p:cNvPr id="6" name="Picture 5" descr="A picture containing graphics, font, graphic design, logo&#10;&#10;Description automatically generated">
            <a:extLst>
              <a:ext uri="{FF2B5EF4-FFF2-40B4-BE49-F238E27FC236}">
                <a16:creationId xmlns:a16="http://schemas.microsoft.com/office/drawing/2014/main" id="{1C35F191-7B32-ECCA-4668-62F39D2D3A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132856"/>
            <a:ext cx="3879284" cy="214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09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solidFill>
                  <a:schemeClr val="tx1"/>
                </a:solidFill>
                <a:latin typeface="Adobe Caslon Pro Bold" pitchFamily="18" charset="0"/>
              </a:rPr>
              <a:t>BCIA </a:t>
            </a:r>
            <a:r>
              <a:rPr lang="en-CA" i="1" dirty="0">
                <a:solidFill>
                  <a:schemeClr val="tx1"/>
                </a:solidFill>
                <a:latin typeface="Adobe Caslon Pro Bold" pitchFamily="18" charset="0"/>
              </a:rPr>
              <a:t>thanks our </a:t>
            </a:r>
            <a:br>
              <a:rPr lang="en-CA" i="1" dirty="0">
                <a:solidFill>
                  <a:schemeClr val="tx1"/>
                </a:solidFill>
                <a:latin typeface="Adobe Caslon Pro Bold" pitchFamily="18" charset="0"/>
              </a:rPr>
            </a:br>
            <a:r>
              <a:rPr lang="en-CA" b="1" i="1" dirty="0">
                <a:solidFill>
                  <a:schemeClr val="tx1"/>
                </a:solidFill>
                <a:latin typeface="Adobe Caslon Pro Bold" pitchFamily="18" charset="0"/>
              </a:rPr>
              <a:t>Social Media </a:t>
            </a:r>
            <a:r>
              <a:rPr lang="en-CA" i="1" dirty="0">
                <a:solidFill>
                  <a:schemeClr val="tx1"/>
                </a:solidFill>
                <a:latin typeface="Adobe Caslon Pro Bold" pitchFamily="18" charset="0"/>
              </a:rPr>
              <a:t>Sponsor</a:t>
            </a:r>
          </a:p>
        </p:txBody>
      </p:sp>
      <p:pic>
        <p:nvPicPr>
          <p:cNvPr id="5" name="Picture 4" descr="A picture containing text, font, graphics, circle&#10;&#10;Description automatically generated">
            <a:extLst>
              <a:ext uri="{FF2B5EF4-FFF2-40B4-BE49-F238E27FC236}">
                <a16:creationId xmlns:a16="http://schemas.microsoft.com/office/drawing/2014/main" id="{3EC083BA-2318-422F-DF4D-10C717A81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132856"/>
            <a:ext cx="7308304" cy="350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03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</TotalTime>
  <Words>24</Words>
  <Application>Microsoft Office PowerPoint</Application>
  <PresentationFormat>On-screen Show (4:3)</PresentationFormat>
  <Paragraphs>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Adobe Caslon Pro Bold</vt:lpstr>
      <vt:lpstr>Calibri</vt:lpstr>
      <vt:lpstr>Candara</vt:lpstr>
      <vt:lpstr>Symbol</vt:lpstr>
      <vt:lpstr>Waveform</vt:lpstr>
      <vt:lpstr>PowerPoint Presentation</vt:lpstr>
      <vt:lpstr>BCIA thanks our Gold Sponsor</vt:lpstr>
      <vt:lpstr>PowerPoint Presentation</vt:lpstr>
      <vt:lpstr>BCIA thanks our  Social Media Sponsor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Sigurd B. Peterson  Distinguished Professional Agrologist Award</dc:title>
  <dc:creator>BCIA - Admin</dc:creator>
  <cp:lastModifiedBy>BCIA - Laurena Olsen</cp:lastModifiedBy>
  <cp:revision>28</cp:revision>
  <dcterms:created xsi:type="dcterms:W3CDTF">2015-04-30T20:33:52Z</dcterms:created>
  <dcterms:modified xsi:type="dcterms:W3CDTF">2023-04-16T07:34:28Z</dcterms:modified>
</cp:coreProperties>
</file>